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10158413" cy="7621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52D28D-8E63-468C-BF8D-B4FBD5937C26}" v="4" dt="2025-11-10T10:17:01.7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92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ka Dreessen" userId="370736af-1294-4918-a0ac-f413dedc80ac" providerId="ADAL" clId="{98DC1341-32F5-474A-ADA7-04207D9081E0}"/>
    <pc:docChg chg="custSel mod modSld modMainMaster">
      <pc:chgData name="Franka Dreessen" userId="370736af-1294-4918-a0ac-f413dedc80ac" providerId="ADAL" clId="{98DC1341-32F5-474A-ADA7-04207D9081E0}" dt="2025-11-10T10:17:01.732" v="17"/>
      <pc:docMkLst>
        <pc:docMk/>
      </pc:docMkLst>
      <pc:sldChg chg="addSp delSp modSp mod">
        <pc:chgData name="Franka Dreessen" userId="370736af-1294-4918-a0ac-f413dedc80ac" providerId="ADAL" clId="{98DC1341-32F5-474A-ADA7-04207D9081E0}" dt="2025-11-10T10:17:01.732" v="17"/>
        <pc:sldMkLst>
          <pc:docMk/>
          <pc:sldMk cId="1884436412" sldId="256"/>
        </pc:sldMkLst>
        <pc:spChg chg="add del">
          <ac:chgData name="Franka Dreessen" userId="370736af-1294-4918-a0ac-f413dedc80ac" providerId="ADAL" clId="{98DC1341-32F5-474A-ADA7-04207D9081E0}" dt="2025-11-10T10:16:09.419" v="15" actId="478"/>
          <ac:spMkLst>
            <pc:docMk/>
            <pc:sldMk cId="1884436412" sldId="256"/>
            <ac:spMk id="5" creationId="{9912FF0A-A351-8162-2B28-A1F3E120260C}"/>
          </ac:spMkLst>
        </pc:spChg>
        <pc:picChg chg="add del mod">
          <ac:chgData name="Franka Dreessen" userId="370736af-1294-4918-a0ac-f413dedc80ac" providerId="ADAL" clId="{98DC1341-32F5-474A-ADA7-04207D9081E0}" dt="2025-11-10T10:16:09.419" v="15" actId="478"/>
          <ac:picMkLst>
            <pc:docMk/>
            <pc:sldMk cId="1884436412" sldId="256"/>
            <ac:picMk id="3" creationId="{AA4AEF40-D23F-7E9F-B10B-5B0A6D801D25}"/>
          </ac:picMkLst>
        </pc:picChg>
        <pc:picChg chg="add mod">
          <ac:chgData name="Franka Dreessen" userId="370736af-1294-4918-a0ac-f413dedc80ac" providerId="ADAL" clId="{98DC1341-32F5-474A-ADA7-04207D9081E0}" dt="2025-11-10T10:17:01.732" v="17"/>
          <ac:picMkLst>
            <pc:docMk/>
            <pc:sldMk cId="1884436412" sldId="256"/>
            <ac:picMk id="4" creationId="{DE7A0620-0DB4-608B-0953-AD37B0E1DE62}"/>
          </ac:picMkLst>
        </pc:picChg>
        <pc:picChg chg="del">
          <ac:chgData name="Franka Dreessen" userId="370736af-1294-4918-a0ac-f413dedc80ac" providerId="ADAL" clId="{98DC1341-32F5-474A-ADA7-04207D9081E0}" dt="2025-11-10T10:16:08.101" v="14" actId="478"/>
          <ac:picMkLst>
            <pc:docMk/>
            <pc:sldMk cId="1884436412" sldId="256"/>
            <ac:picMk id="7" creationId="{BE15773D-D331-7375-ED3A-1D89F5C790FD}"/>
          </ac:picMkLst>
        </pc:picChg>
      </pc:sldChg>
      <pc:sldMasterChg chg="delSp mod">
        <pc:chgData name="Franka Dreessen" userId="370736af-1294-4918-a0ac-f413dedc80ac" providerId="ADAL" clId="{98DC1341-32F5-474A-ADA7-04207D9081E0}" dt="2025-10-30T13:10:10.156" v="0" actId="33475"/>
        <pc:sldMasterMkLst>
          <pc:docMk/>
          <pc:sldMasterMk cId="2467525390" sldId="2147483660"/>
        </pc:sldMasterMkLst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1881" y="1247330"/>
            <a:ext cx="8634651" cy="2653442"/>
          </a:xfrm>
        </p:spPr>
        <p:txBody>
          <a:bodyPr anchor="b"/>
          <a:lstStyle>
            <a:lvl1pPr algn="ctr">
              <a:defRPr sz="6665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9802" y="4003098"/>
            <a:ext cx="7618810" cy="1840119"/>
          </a:xfrm>
        </p:spPr>
        <p:txBody>
          <a:bodyPr/>
          <a:lstStyle>
            <a:lvl1pPr marL="0" indent="0" algn="ctr">
              <a:buNone/>
              <a:defRPr sz="2666"/>
            </a:lvl1pPr>
            <a:lvl2pPr marL="507903" indent="0" algn="ctr">
              <a:buNone/>
              <a:defRPr sz="2222"/>
            </a:lvl2pPr>
            <a:lvl3pPr marL="1015807" indent="0" algn="ctr">
              <a:buNone/>
              <a:defRPr sz="2000"/>
            </a:lvl3pPr>
            <a:lvl4pPr marL="1523710" indent="0" algn="ctr">
              <a:buNone/>
              <a:defRPr sz="1777"/>
            </a:lvl4pPr>
            <a:lvl5pPr marL="2031614" indent="0" algn="ctr">
              <a:buNone/>
              <a:defRPr sz="1777"/>
            </a:lvl5pPr>
            <a:lvl6pPr marL="2539517" indent="0" algn="ctr">
              <a:buNone/>
              <a:defRPr sz="1777"/>
            </a:lvl6pPr>
            <a:lvl7pPr marL="3047421" indent="0" algn="ctr">
              <a:buNone/>
              <a:defRPr sz="1777"/>
            </a:lvl7pPr>
            <a:lvl8pPr marL="3555324" indent="0" algn="ctr">
              <a:buNone/>
              <a:defRPr sz="1777"/>
            </a:lvl8pPr>
            <a:lvl9pPr marL="4063228" indent="0" algn="ctr">
              <a:buNone/>
              <a:defRPr sz="1777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00CC9-FEDC-4E31-A05C-92BD2461AD49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EC0B-7D73-4490-AE25-71760763890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773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00CC9-FEDC-4E31-A05C-92BD2461AD49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EC0B-7D73-4490-AE25-71760763890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317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9615" y="405779"/>
            <a:ext cx="2190408" cy="6458944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392" y="405779"/>
            <a:ext cx="6444243" cy="6458944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00CC9-FEDC-4E31-A05C-92BD2461AD49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EC0B-7D73-4490-AE25-71760763890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779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00CC9-FEDC-4E31-A05C-92BD2461AD49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EC0B-7D73-4490-AE25-71760763890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76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101" y="1900107"/>
            <a:ext cx="8761631" cy="3170368"/>
          </a:xfrm>
        </p:spPr>
        <p:txBody>
          <a:bodyPr anchor="b"/>
          <a:lstStyle>
            <a:lvl1pPr>
              <a:defRPr sz="6665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101" y="5100468"/>
            <a:ext cx="8761631" cy="1667222"/>
          </a:xfrm>
        </p:spPr>
        <p:txBody>
          <a:bodyPr/>
          <a:lstStyle>
            <a:lvl1pPr marL="0" indent="0">
              <a:buNone/>
              <a:defRPr sz="2666">
                <a:solidFill>
                  <a:schemeClr val="tx1">
                    <a:tint val="82000"/>
                  </a:schemeClr>
                </a:solidFill>
              </a:defRPr>
            </a:lvl1pPr>
            <a:lvl2pPr marL="507903" indent="0">
              <a:buNone/>
              <a:defRPr sz="2222">
                <a:solidFill>
                  <a:schemeClr val="tx1">
                    <a:tint val="82000"/>
                  </a:schemeClr>
                </a:solidFill>
              </a:defRPr>
            </a:lvl2pPr>
            <a:lvl3pPr marL="1015807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3pPr>
            <a:lvl4pPr marL="1523710" indent="0">
              <a:buNone/>
              <a:defRPr sz="1777">
                <a:solidFill>
                  <a:schemeClr val="tx1">
                    <a:tint val="82000"/>
                  </a:schemeClr>
                </a:solidFill>
              </a:defRPr>
            </a:lvl4pPr>
            <a:lvl5pPr marL="2031614" indent="0">
              <a:buNone/>
              <a:defRPr sz="1777">
                <a:solidFill>
                  <a:schemeClr val="tx1">
                    <a:tint val="82000"/>
                  </a:schemeClr>
                </a:solidFill>
              </a:defRPr>
            </a:lvl5pPr>
            <a:lvl6pPr marL="2539517" indent="0">
              <a:buNone/>
              <a:defRPr sz="1777">
                <a:solidFill>
                  <a:schemeClr val="tx1">
                    <a:tint val="82000"/>
                  </a:schemeClr>
                </a:solidFill>
              </a:defRPr>
            </a:lvl6pPr>
            <a:lvl7pPr marL="3047421" indent="0">
              <a:buNone/>
              <a:defRPr sz="1777">
                <a:solidFill>
                  <a:schemeClr val="tx1">
                    <a:tint val="82000"/>
                  </a:schemeClr>
                </a:solidFill>
              </a:defRPr>
            </a:lvl7pPr>
            <a:lvl8pPr marL="3555324" indent="0">
              <a:buNone/>
              <a:defRPr sz="1777">
                <a:solidFill>
                  <a:schemeClr val="tx1">
                    <a:tint val="82000"/>
                  </a:schemeClr>
                </a:solidFill>
              </a:defRPr>
            </a:lvl8pPr>
            <a:lvl9pPr marL="4063228" indent="0">
              <a:buNone/>
              <a:defRPr sz="1777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00CC9-FEDC-4E31-A05C-92BD2461AD49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EC0B-7D73-4490-AE25-71760763890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391" y="2028895"/>
            <a:ext cx="4317326" cy="483582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2696" y="2028895"/>
            <a:ext cx="4317326" cy="483582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00CC9-FEDC-4E31-A05C-92BD2461AD49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EC0B-7D73-4490-AE25-71760763890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885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4" y="405781"/>
            <a:ext cx="8761631" cy="147315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715" y="1868348"/>
            <a:ext cx="4297484" cy="915649"/>
          </a:xfrm>
        </p:spPr>
        <p:txBody>
          <a:bodyPr anchor="b"/>
          <a:lstStyle>
            <a:lvl1pPr marL="0" indent="0">
              <a:buNone/>
              <a:defRPr sz="2666" b="1"/>
            </a:lvl1pPr>
            <a:lvl2pPr marL="507903" indent="0">
              <a:buNone/>
              <a:defRPr sz="2222" b="1"/>
            </a:lvl2pPr>
            <a:lvl3pPr marL="1015807" indent="0">
              <a:buNone/>
              <a:defRPr sz="2000" b="1"/>
            </a:lvl3pPr>
            <a:lvl4pPr marL="1523710" indent="0">
              <a:buNone/>
              <a:defRPr sz="1777" b="1"/>
            </a:lvl4pPr>
            <a:lvl5pPr marL="2031614" indent="0">
              <a:buNone/>
              <a:defRPr sz="1777" b="1"/>
            </a:lvl5pPr>
            <a:lvl6pPr marL="2539517" indent="0">
              <a:buNone/>
              <a:defRPr sz="1777" b="1"/>
            </a:lvl6pPr>
            <a:lvl7pPr marL="3047421" indent="0">
              <a:buNone/>
              <a:defRPr sz="1777" b="1"/>
            </a:lvl7pPr>
            <a:lvl8pPr marL="3555324" indent="0">
              <a:buNone/>
              <a:defRPr sz="1777" b="1"/>
            </a:lvl8pPr>
            <a:lvl9pPr marL="4063228" indent="0">
              <a:buNone/>
              <a:defRPr sz="1777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715" y="2783997"/>
            <a:ext cx="4297484" cy="409484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2697" y="1868348"/>
            <a:ext cx="4318649" cy="915649"/>
          </a:xfrm>
        </p:spPr>
        <p:txBody>
          <a:bodyPr anchor="b"/>
          <a:lstStyle>
            <a:lvl1pPr marL="0" indent="0">
              <a:buNone/>
              <a:defRPr sz="2666" b="1"/>
            </a:lvl1pPr>
            <a:lvl2pPr marL="507903" indent="0">
              <a:buNone/>
              <a:defRPr sz="2222" b="1"/>
            </a:lvl2pPr>
            <a:lvl3pPr marL="1015807" indent="0">
              <a:buNone/>
              <a:defRPr sz="2000" b="1"/>
            </a:lvl3pPr>
            <a:lvl4pPr marL="1523710" indent="0">
              <a:buNone/>
              <a:defRPr sz="1777" b="1"/>
            </a:lvl4pPr>
            <a:lvl5pPr marL="2031614" indent="0">
              <a:buNone/>
              <a:defRPr sz="1777" b="1"/>
            </a:lvl5pPr>
            <a:lvl6pPr marL="2539517" indent="0">
              <a:buNone/>
              <a:defRPr sz="1777" b="1"/>
            </a:lvl6pPr>
            <a:lvl7pPr marL="3047421" indent="0">
              <a:buNone/>
              <a:defRPr sz="1777" b="1"/>
            </a:lvl7pPr>
            <a:lvl8pPr marL="3555324" indent="0">
              <a:buNone/>
              <a:defRPr sz="1777" b="1"/>
            </a:lvl8pPr>
            <a:lvl9pPr marL="4063228" indent="0">
              <a:buNone/>
              <a:defRPr sz="1777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2697" y="2783997"/>
            <a:ext cx="4318649" cy="409484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00CC9-FEDC-4E31-A05C-92BD2461AD49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EC0B-7D73-4490-AE25-71760763890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511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00CC9-FEDC-4E31-A05C-92BD2461AD49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EC0B-7D73-4490-AE25-71760763890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43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00CC9-FEDC-4E31-A05C-92BD2461AD49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EC0B-7D73-4490-AE25-71760763890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29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4" y="508106"/>
            <a:ext cx="3276353" cy="1778371"/>
          </a:xfrm>
        </p:spPr>
        <p:txBody>
          <a:bodyPr anchor="b"/>
          <a:lstStyle>
            <a:lvl1pPr>
              <a:defRPr sz="3555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648" y="1097369"/>
            <a:ext cx="5142697" cy="5416267"/>
          </a:xfrm>
        </p:spPr>
        <p:txBody>
          <a:bodyPr/>
          <a:lstStyle>
            <a:lvl1pPr>
              <a:defRPr sz="3555"/>
            </a:lvl1pPr>
            <a:lvl2pPr>
              <a:defRPr sz="3111"/>
            </a:lvl2pPr>
            <a:lvl3pPr>
              <a:defRPr sz="2666"/>
            </a:lvl3pPr>
            <a:lvl4pPr>
              <a:defRPr sz="2222"/>
            </a:lvl4pPr>
            <a:lvl5pPr>
              <a:defRPr sz="2222"/>
            </a:lvl5pPr>
            <a:lvl6pPr>
              <a:defRPr sz="2222"/>
            </a:lvl6pPr>
            <a:lvl7pPr>
              <a:defRPr sz="2222"/>
            </a:lvl7pPr>
            <a:lvl8pPr>
              <a:defRPr sz="2222"/>
            </a:lvl8pPr>
            <a:lvl9pPr>
              <a:defRPr sz="2222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714" y="2286477"/>
            <a:ext cx="3276353" cy="4235980"/>
          </a:xfrm>
        </p:spPr>
        <p:txBody>
          <a:bodyPr/>
          <a:lstStyle>
            <a:lvl1pPr marL="0" indent="0">
              <a:buNone/>
              <a:defRPr sz="1777"/>
            </a:lvl1pPr>
            <a:lvl2pPr marL="507903" indent="0">
              <a:buNone/>
              <a:defRPr sz="1555"/>
            </a:lvl2pPr>
            <a:lvl3pPr marL="1015807" indent="0">
              <a:buNone/>
              <a:defRPr sz="1333"/>
            </a:lvl3pPr>
            <a:lvl4pPr marL="1523710" indent="0">
              <a:buNone/>
              <a:defRPr sz="1111"/>
            </a:lvl4pPr>
            <a:lvl5pPr marL="2031614" indent="0">
              <a:buNone/>
              <a:defRPr sz="1111"/>
            </a:lvl5pPr>
            <a:lvl6pPr marL="2539517" indent="0">
              <a:buNone/>
              <a:defRPr sz="1111"/>
            </a:lvl6pPr>
            <a:lvl7pPr marL="3047421" indent="0">
              <a:buNone/>
              <a:defRPr sz="1111"/>
            </a:lvl7pPr>
            <a:lvl8pPr marL="3555324" indent="0">
              <a:buNone/>
              <a:defRPr sz="1111"/>
            </a:lvl8pPr>
            <a:lvl9pPr marL="4063228" indent="0">
              <a:buNone/>
              <a:defRPr sz="111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00CC9-FEDC-4E31-A05C-92BD2461AD49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EC0B-7D73-4490-AE25-71760763890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78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4" y="508106"/>
            <a:ext cx="3276353" cy="1778371"/>
          </a:xfrm>
        </p:spPr>
        <p:txBody>
          <a:bodyPr anchor="b"/>
          <a:lstStyle>
            <a:lvl1pPr>
              <a:defRPr sz="3555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18648" y="1097369"/>
            <a:ext cx="5142697" cy="5416267"/>
          </a:xfrm>
        </p:spPr>
        <p:txBody>
          <a:bodyPr anchor="t"/>
          <a:lstStyle>
            <a:lvl1pPr marL="0" indent="0">
              <a:buNone/>
              <a:defRPr sz="3555"/>
            </a:lvl1pPr>
            <a:lvl2pPr marL="507903" indent="0">
              <a:buNone/>
              <a:defRPr sz="3111"/>
            </a:lvl2pPr>
            <a:lvl3pPr marL="1015807" indent="0">
              <a:buNone/>
              <a:defRPr sz="2666"/>
            </a:lvl3pPr>
            <a:lvl4pPr marL="1523710" indent="0">
              <a:buNone/>
              <a:defRPr sz="2222"/>
            </a:lvl4pPr>
            <a:lvl5pPr marL="2031614" indent="0">
              <a:buNone/>
              <a:defRPr sz="2222"/>
            </a:lvl5pPr>
            <a:lvl6pPr marL="2539517" indent="0">
              <a:buNone/>
              <a:defRPr sz="2222"/>
            </a:lvl6pPr>
            <a:lvl7pPr marL="3047421" indent="0">
              <a:buNone/>
              <a:defRPr sz="2222"/>
            </a:lvl7pPr>
            <a:lvl8pPr marL="3555324" indent="0">
              <a:buNone/>
              <a:defRPr sz="2222"/>
            </a:lvl8pPr>
            <a:lvl9pPr marL="4063228" indent="0">
              <a:buNone/>
              <a:defRPr sz="2222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714" y="2286477"/>
            <a:ext cx="3276353" cy="4235980"/>
          </a:xfrm>
        </p:spPr>
        <p:txBody>
          <a:bodyPr/>
          <a:lstStyle>
            <a:lvl1pPr marL="0" indent="0">
              <a:buNone/>
              <a:defRPr sz="1777"/>
            </a:lvl1pPr>
            <a:lvl2pPr marL="507903" indent="0">
              <a:buNone/>
              <a:defRPr sz="1555"/>
            </a:lvl2pPr>
            <a:lvl3pPr marL="1015807" indent="0">
              <a:buNone/>
              <a:defRPr sz="1333"/>
            </a:lvl3pPr>
            <a:lvl4pPr marL="1523710" indent="0">
              <a:buNone/>
              <a:defRPr sz="1111"/>
            </a:lvl4pPr>
            <a:lvl5pPr marL="2031614" indent="0">
              <a:buNone/>
              <a:defRPr sz="1111"/>
            </a:lvl5pPr>
            <a:lvl6pPr marL="2539517" indent="0">
              <a:buNone/>
              <a:defRPr sz="1111"/>
            </a:lvl6pPr>
            <a:lvl7pPr marL="3047421" indent="0">
              <a:buNone/>
              <a:defRPr sz="1111"/>
            </a:lvl7pPr>
            <a:lvl8pPr marL="3555324" indent="0">
              <a:buNone/>
              <a:defRPr sz="1111"/>
            </a:lvl8pPr>
            <a:lvl9pPr marL="4063228" indent="0">
              <a:buNone/>
              <a:defRPr sz="111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00CC9-FEDC-4E31-A05C-92BD2461AD49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EC0B-7D73-4490-AE25-71760763890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46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391" y="405781"/>
            <a:ext cx="8761631" cy="14731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391" y="2028895"/>
            <a:ext cx="8761631" cy="4835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391" y="7064085"/>
            <a:ext cx="2285643" cy="4057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000CC9-FEDC-4E31-A05C-92BD2461AD49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4975" y="7064085"/>
            <a:ext cx="3428464" cy="4057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4379" y="7064085"/>
            <a:ext cx="2285643" cy="4057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D7EC0B-7D73-4490-AE25-71760763890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525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15807" rtl="0" eaLnBrk="1" latinLnBrk="0" hangingPunct="1">
        <a:lnSpc>
          <a:spcPct val="90000"/>
        </a:lnSpc>
        <a:spcBef>
          <a:spcPct val="0"/>
        </a:spcBef>
        <a:buNone/>
        <a:defRPr sz="488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3952" indent="-253952" algn="l" defTabSz="1015807" rtl="0" eaLnBrk="1" latinLnBrk="0" hangingPunct="1">
        <a:lnSpc>
          <a:spcPct val="90000"/>
        </a:lnSpc>
        <a:spcBef>
          <a:spcPts val="1111"/>
        </a:spcBef>
        <a:buFont typeface="Arial" panose="020B0604020202020204" pitchFamily="34" charset="0"/>
        <a:buChar char="•"/>
        <a:defRPr sz="3111" kern="1200">
          <a:solidFill>
            <a:schemeClr val="tx1"/>
          </a:solidFill>
          <a:latin typeface="+mn-lt"/>
          <a:ea typeface="+mn-ea"/>
          <a:cs typeface="+mn-cs"/>
        </a:defRPr>
      </a:lvl1pPr>
      <a:lvl2pPr marL="761855" indent="-253952" algn="l" defTabSz="101580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2pPr>
      <a:lvl3pPr marL="1269759" indent="-253952" algn="l" defTabSz="101580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3pPr>
      <a:lvl4pPr marL="1777662" indent="-253952" algn="l" defTabSz="101580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566" indent="-253952" algn="l" defTabSz="101580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793469" indent="-253952" algn="l" defTabSz="101580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373" indent="-253952" algn="l" defTabSz="101580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276" indent="-253952" algn="l" defTabSz="101580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180" indent="-253952" algn="l" defTabSz="101580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03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807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710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614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517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421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324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228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DE7A0620-0DB4-608B-0953-AD37B0E1DE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9"/>
            <a:ext cx="10158642" cy="761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43641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Kantoorthem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1A1AC3A2C2E24CB3EE2632DE76621A" ma:contentTypeVersion="12" ma:contentTypeDescription="Create a new document." ma:contentTypeScope="" ma:versionID="f048a779647ffc8033cdf91d2e57d079">
  <xsd:schema xmlns:xsd="http://www.w3.org/2001/XMLSchema" xmlns:xs="http://www.w3.org/2001/XMLSchema" xmlns:p="http://schemas.microsoft.com/office/2006/metadata/properties" xmlns:ns2="5a2251cd-bd5e-462d-8f0e-b8d48ef43808" xmlns:ns3="8910e2dc-c014-4d18-9b7d-1a8ed286b2f4" xmlns:ns4="6f93e502-110f-4871-9ce7-269640828b9a" targetNamespace="http://schemas.microsoft.com/office/2006/metadata/properties" ma:root="true" ma:fieldsID="6a73b35a254792126e109cad5ea3e933" ns2:_="" ns3:_="" ns4:_="">
    <xsd:import namespace="5a2251cd-bd5e-462d-8f0e-b8d48ef43808"/>
    <xsd:import namespace="8910e2dc-c014-4d18-9b7d-1a8ed286b2f4"/>
    <xsd:import namespace="6f93e502-110f-4871-9ce7-269640828b9a"/>
    <xsd:element name="properties">
      <xsd:complexType>
        <xsd:sequence>
          <xsd:element name="documentManagement">
            <xsd:complexType>
              <xsd:all>
                <xsd:element ref="ns2:DSMClassification" minOccurs="0"/>
                <xsd:element ref="ns3:MediaServiceSearchProperties" minOccurs="0"/>
                <xsd:element ref="ns3:MediaServiceObjectDetectorVersions" minOccurs="0"/>
                <xsd:element ref="ns3:MediaLengthInSecond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Metadata" minOccurs="0"/>
                <xsd:element ref="ns3:MediaServiceFastMetadata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4:TaxCatchAll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251cd-bd5e-462d-8f0e-b8d48ef43808" elementFormDefault="qualified">
    <xsd:import namespace="http://schemas.microsoft.com/office/2006/documentManagement/types"/>
    <xsd:import namespace="http://schemas.microsoft.com/office/infopath/2007/PartnerControls"/>
    <xsd:element name="DSMClassification" ma:index="8" nillable="true" ma:displayName="DSMClassification" ma:format="Dropdown" ma:internalName="DSMClassification">
      <xsd:simpleType>
        <xsd:restriction base="dms:Choice">
          <xsd:enumeration value="CONFIDENTIAL"/>
          <xsd:enumeration value="CLASSIFIED PERSONNEL INFORMATION"/>
          <xsd:enumeration value="FOR INTERNAL USE ONLY"/>
          <xsd:enumeration value="PUBLIC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10e2dc-c014-4d18-9b7d-1a8ed286b2f4" elementFormDefault="qualified">
    <xsd:import namespace="http://schemas.microsoft.com/office/2006/documentManagement/types"/>
    <xsd:import namespace="http://schemas.microsoft.com/office/infopath/2007/PartnerControls"/>
    <xsd:element name="MediaServiceSearchProperties" ma:index="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4" nillable="true" ma:displayName="Locatie" ma:indexed="true" ma:internalName="MediaServiceLocation" ma:readOnly="true">
      <xsd:simpleType>
        <xsd:restriction base="dms:Text"/>
      </xsd:simpleType>
    </xsd:element>
    <xsd:element name="MediaServiceMetadata" ma:index="1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dce5942f-659d-4d15-8bf9-e82e57a63b7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93e502-110f-4871-9ce7-269640828b9a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68d8b47d-5ce8-4758-b7eb-636f793b1f11}" ma:internalName="TaxCatchAll" ma:showField="CatchAllData" ma:web="6f93e502-110f-4871-9ce7-269640828b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1e82cb03-88f0-48bb-a65d-3e95f13147ee" ContentTypeId="0x0101" PreviousValue="false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910e2dc-c014-4d18-9b7d-1a8ed286b2f4">
      <Terms xmlns="http://schemas.microsoft.com/office/infopath/2007/PartnerControls"/>
    </lcf76f155ced4ddcb4097134ff3c332f>
    <TaxCatchAll xmlns="6f93e502-110f-4871-9ce7-269640828b9a" xsi:nil="true"/>
    <DSMClassification xmlns="5a2251cd-bd5e-462d-8f0e-b8d48ef43808" xsi:nil="true"/>
  </documentManagement>
</p:properties>
</file>

<file path=customXml/itemProps1.xml><?xml version="1.0" encoding="utf-8"?>
<ds:datastoreItem xmlns:ds="http://schemas.openxmlformats.org/officeDocument/2006/customXml" ds:itemID="{F07A0A33-94C2-4CD9-8DAF-47A6412DE2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2251cd-bd5e-462d-8f0e-b8d48ef43808"/>
    <ds:schemaRef ds:uri="8910e2dc-c014-4d18-9b7d-1a8ed286b2f4"/>
    <ds:schemaRef ds:uri="6f93e502-110f-4871-9ce7-269640828b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24F134B-817B-40B9-9886-9E7D5CB5894A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544D65C3-335D-4027-BDD8-28F438BDE79D}">
  <ds:schemaRefs>
    <ds:schemaRef ds:uri="http://schemas.microsoft.com/office/2006/metadata/properties"/>
    <ds:schemaRef ds:uri="http://schemas.microsoft.com/office/infopath/2007/PartnerControls"/>
    <ds:schemaRef ds:uri="8910e2dc-c014-4d18-9b7d-1a8ed286b2f4"/>
    <ds:schemaRef ds:uri="6f93e502-110f-4871-9ce7-269640828b9a"/>
    <ds:schemaRef ds:uri="5a2251cd-bd5e-462d-8f0e-b8d48ef4380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0</Words>
  <Application>Microsoft Office PowerPoint</Application>
  <PresentationFormat>Aangepast</PresentationFormat>
  <Paragraphs>0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Kantoorthema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Franka Dreessen</dc:creator>
  <cp:lastModifiedBy>Franka Dreessen</cp:lastModifiedBy>
  <cp:revision>1</cp:revision>
  <dcterms:created xsi:type="dcterms:W3CDTF">2025-10-30T13:08:36Z</dcterms:created>
  <dcterms:modified xsi:type="dcterms:W3CDTF">2025-11-10T10:17:10Z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0bba590-c538-4706-95c2-1637ccd09cd0_Enabled">
    <vt:lpwstr>true</vt:lpwstr>
  </property>
  <property fmtid="{D5CDD505-2E9C-101B-9397-08002B2CF9AE}" pid="3" name="MSIP_Label_b0bba590-c538-4706-95c2-1637ccd09cd0_SetDate">
    <vt:lpwstr>2025-10-30T13:10:10Z</vt:lpwstr>
  </property>
  <property fmtid="{D5CDD505-2E9C-101B-9397-08002B2CF9AE}" pid="4" name="MSIP_Label_b0bba590-c538-4706-95c2-1637ccd09cd0_Method">
    <vt:lpwstr>Privileged</vt:lpwstr>
  </property>
  <property fmtid="{D5CDD505-2E9C-101B-9397-08002B2CF9AE}" pid="5" name="MSIP_Label_b0bba590-c538-4706-95c2-1637ccd09cd0_Name">
    <vt:lpwstr>Openbaar</vt:lpwstr>
  </property>
  <property fmtid="{D5CDD505-2E9C-101B-9397-08002B2CF9AE}" pid="6" name="MSIP_Label_b0bba590-c538-4706-95c2-1637ccd09cd0_SiteId">
    <vt:lpwstr>5f1fdcf6-8284-4f6e-9c31-3a9b296309bd</vt:lpwstr>
  </property>
  <property fmtid="{D5CDD505-2E9C-101B-9397-08002B2CF9AE}" pid="7" name="MSIP_Label_b0bba590-c538-4706-95c2-1637ccd09cd0_ActionId">
    <vt:lpwstr>6a566c96-a42c-415c-9278-709954c96ed4</vt:lpwstr>
  </property>
  <property fmtid="{D5CDD505-2E9C-101B-9397-08002B2CF9AE}" pid="8" name="MSIP_Label_b0bba590-c538-4706-95c2-1637ccd09cd0_ContentBits">
    <vt:lpwstr>0</vt:lpwstr>
  </property>
  <property fmtid="{D5CDD505-2E9C-101B-9397-08002B2CF9AE}" pid="9" name="MSIP_Label_b0bba590-c538-4706-95c2-1637ccd09cd0_Tag">
    <vt:lpwstr>10, 0, 1, 1</vt:lpwstr>
  </property>
  <property fmtid="{D5CDD505-2E9C-101B-9397-08002B2CF9AE}" pid="10" name="ClassificationContentMarkingHeaderLocations">
    <vt:lpwstr>Kantoorthema:8</vt:lpwstr>
  </property>
  <property fmtid="{D5CDD505-2E9C-101B-9397-08002B2CF9AE}" pid="11" name="ClassificationContentMarkingHeaderText">
    <vt:lpwstr>Intern gebruik</vt:lpwstr>
  </property>
  <property fmtid="{D5CDD505-2E9C-101B-9397-08002B2CF9AE}" pid="12" name="MSIP_Label_427c7fcf-e564-4dac-9949-1b7226309f18_Enabled">
    <vt:lpwstr>true</vt:lpwstr>
  </property>
  <property fmtid="{D5CDD505-2E9C-101B-9397-08002B2CF9AE}" pid="13" name="MSIP_Label_427c7fcf-e564-4dac-9949-1b7226309f18_ActionId">
    <vt:lpwstr>d0d41d67-c4a3-43b7-9770-5222cd965f88</vt:lpwstr>
  </property>
  <property fmtid="{D5CDD505-2E9C-101B-9397-08002B2CF9AE}" pid="14" name="ContentTypeId">
    <vt:lpwstr>0x0101005C1A1AC3A2C2E24CB3EE2632DE76621A</vt:lpwstr>
  </property>
  <property fmtid="{D5CDD505-2E9C-101B-9397-08002B2CF9AE}" pid="15" name="MSIP_Label_427c7fcf-e564-4dac-9949-1b7226309f18_SiteId">
    <vt:lpwstr>5f1fdcf6-8284-4f6e-9c31-3a9b296309bd</vt:lpwstr>
  </property>
  <property fmtid="{D5CDD505-2E9C-101B-9397-08002B2CF9AE}" pid="16" name="MSIP_Label_427c7fcf-e564-4dac-9949-1b7226309f18_Method">
    <vt:lpwstr>Standard</vt:lpwstr>
  </property>
  <property fmtid="{D5CDD505-2E9C-101B-9397-08002B2CF9AE}" pid="17" name="MSIP_Label_427c7fcf-e564-4dac-9949-1b7226309f18_SetDate">
    <vt:lpwstr>2025-10-30T13:09:28Z</vt:lpwstr>
  </property>
  <property fmtid="{D5CDD505-2E9C-101B-9397-08002B2CF9AE}" pid="18" name="MSIP_Label_427c7fcf-e564-4dac-9949-1b7226309f18_ContentBits">
    <vt:lpwstr>1</vt:lpwstr>
  </property>
  <property fmtid="{D5CDD505-2E9C-101B-9397-08002B2CF9AE}" pid="19" name="MSIP_Label_427c7fcf-e564-4dac-9949-1b7226309f18_Name">
    <vt:lpwstr>Intern gebruik</vt:lpwstr>
  </property>
  <property fmtid="{D5CDD505-2E9C-101B-9397-08002B2CF9AE}" pid="20" name="MSIP_Label_427c7fcf-e564-4dac-9949-1b7226309f18_Tag">
    <vt:lpwstr>10, 3, 0, 1</vt:lpwstr>
  </property>
  <property fmtid="{D5CDD505-2E9C-101B-9397-08002B2CF9AE}" pid="21" name="MediaServiceImageTags">
    <vt:lpwstr/>
  </property>
</Properties>
</file>