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0158413" cy="7621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2D28D-8E63-468C-BF8D-B4FBD5937C26}" v="4" dt="2025-11-10T10:17:01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81" y="1247330"/>
            <a:ext cx="8634651" cy="2653442"/>
          </a:xfrm>
        </p:spPr>
        <p:txBody>
          <a:bodyPr anchor="b"/>
          <a:lstStyle>
            <a:lvl1pPr algn="ctr">
              <a:defRPr sz="666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802" y="4003098"/>
            <a:ext cx="7618810" cy="1840119"/>
          </a:xfrm>
        </p:spPr>
        <p:txBody>
          <a:bodyPr/>
          <a:lstStyle>
            <a:lvl1pPr marL="0" indent="0" algn="ctr">
              <a:buNone/>
              <a:defRPr sz="2666"/>
            </a:lvl1pPr>
            <a:lvl2pPr marL="507903" indent="0" algn="ctr">
              <a:buNone/>
              <a:defRPr sz="2222"/>
            </a:lvl2pPr>
            <a:lvl3pPr marL="1015807" indent="0" algn="ctr">
              <a:buNone/>
              <a:defRPr sz="2000"/>
            </a:lvl3pPr>
            <a:lvl4pPr marL="1523710" indent="0" algn="ctr">
              <a:buNone/>
              <a:defRPr sz="1777"/>
            </a:lvl4pPr>
            <a:lvl5pPr marL="2031614" indent="0" algn="ctr">
              <a:buNone/>
              <a:defRPr sz="1777"/>
            </a:lvl5pPr>
            <a:lvl6pPr marL="2539517" indent="0" algn="ctr">
              <a:buNone/>
              <a:defRPr sz="1777"/>
            </a:lvl6pPr>
            <a:lvl7pPr marL="3047421" indent="0" algn="ctr">
              <a:buNone/>
              <a:defRPr sz="1777"/>
            </a:lvl7pPr>
            <a:lvl8pPr marL="3555324" indent="0" algn="ctr">
              <a:buNone/>
              <a:defRPr sz="1777"/>
            </a:lvl8pPr>
            <a:lvl9pPr marL="4063228" indent="0" algn="ctr">
              <a:buNone/>
              <a:defRPr sz="1777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7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1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615" y="405779"/>
            <a:ext cx="2190408" cy="64589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392" y="405779"/>
            <a:ext cx="6444243" cy="64589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7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01" y="1900107"/>
            <a:ext cx="8761631" cy="3170368"/>
          </a:xfrm>
        </p:spPr>
        <p:txBody>
          <a:bodyPr anchor="b"/>
          <a:lstStyle>
            <a:lvl1pPr>
              <a:defRPr sz="666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101" y="5100468"/>
            <a:ext cx="8761631" cy="1667222"/>
          </a:xfrm>
        </p:spPr>
        <p:txBody>
          <a:bodyPr/>
          <a:lstStyle>
            <a:lvl1pPr marL="0" indent="0">
              <a:buNone/>
              <a:defRPr sz="2666">
                <a:solidFill>
                  <a:schemeClr val="tx1">
                    <a:tint val="82000"/>
                  </a:schemeClr>
                </a:solidFill>
              </a:defRPr>
            </a:lvl1pPr>
            <a:lvl2pPr marL="507903" indent="0">
              <a:buNone/>
              <a:defRPr sz="2222">
                <a:solidFill>
                  <a:schemeClr val="tx1">
                    <a:tint val="82000"/>
                  </a:schemeClr>
                </a:solidFill>
              </a:defRPr>
            </a:lvl2pPr>
            <a:lvl3pPr marL="1015807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3pPr>
            <a:lvl4pPr marL="1523710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4pPr>
            <a:lvl5pPr marL="2031614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5pPr>
            <a:lvl6pPr marL="2539517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6pPr>
            <a:lvl7pPr marL="3047421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7pPr>
            <a:lvl8pPr marL="3555324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8pPr>
            <a:lvl9pPr marL="4063228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391" y="2028895"/>
            <a:ext cx="4317326" cy="483582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2696" y="2028895"/>
            <a:ext cx="4317326" cy="483582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8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405781"/>
            <a:ext cx="8761631" cy="147315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715" y="1868348"/>
            <a:ext cx="4297484" cy="915649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03" indent="0">
              <a:buNone/>
              <a:defRPr sz="2222" b="1"/>
            </a:lvl2pPr>
            <a:lvl3pPr marL="1015807" indent="0">
              <a:buNone/>
              <a:defRPr sz="2000" b="1"/>
            </a:lvl3pPr>
            <a:lvl4pPr marL="1523710" indent="0">
              <a:buNone/>
              <a:defRPr sz="1777" b="1"/>
            </a:lvl4pPr>
            <a:lvl5pPr marL="2031614" indent="0">
              <a:buNone/>
              <a:defRPr sz="1777" b="1"/>
            </a:lvl5pPr>
            <a:lvl6pPr marL="2539517" indent="0">
              <a:buNone/>
              <a:defRPr sz="1777" b="1"/>
            </a:lvl6pPr>
            <a:lvl7pPr marL="3047421" indent="0">
              <a:buNone/>
              <a:defRPr sz="1777" b="1"/>
            </a:lvl7pPr>
            <a:lvl8pPr marL="3555324" indent="0">
              <a:buNone/>
              <a:defRPr sz="1777" b="1"/>
            </a:lvl8pPr>
            <a:lvl9pPr marL="4063228" indent="0">
              <a:buNone/>
              <a:defRPr sz="177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715" y="2783997"/>
            <a:ext cx="4297484" cy="409484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2697" y="1868348"/>
            <a:ext cx="4318649" cy="915649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03" indent="0">
              <a:buNone/>
              <a:defRPr sz="2222" b="1"/>
            </a:lvl2pPr>
            <a:lvl3pPr marL="1015807" indent="0">
              <a:buNone/>
              <a:defRPr sz="2000" b="1"/>
            </a:lvl3pPr>
            <a:lvl4pPr marL="1523710" indent="0">
              <a:buNone/>
              <a:defRPr sz="1777" b="1"/>
            </a:lvl4pPr>
            <a:lvl5pPr marL="2031614" indent="0">
              <a:buNone/>
              <a:defRPr sz="1777" b="1"/>
            </a:lvl5pPr>
            <a:lvl6pPr marL="2539517" indent="0">
              <a:buNone/>
              <a:defRPr sz="1777" b="1"/>
            </a:lvl6pPr>
            <a:lvl7pPr marL="3047421" indent="0">
              <a:buNone/>
              <a:defRPr sz="1777" b="1"/>
            </a:lvl7pPr>
            <a:lvl8pPr marL="3555324" indent="0">
              <a:buNone/>
              <a:defRPr sz="1777" b="1"/>
            </a:lvl8pPr>
            <a:lvl9pPr marL="4063228" indent="0">
              <a:buNone/>
              <a:defRPr sz="177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2697" y="2783997"/>
            <a:ext cx="4318649" cy="409484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1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4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2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508106"/>
            <a:ext cx="3276353" cy="1778371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648" y="1097369"/>
            <a:ext cx="5142697" cy="5416267"/>
          </a:xfrm>
        </p:spPr>
        <p:txBody>
          <a:bodyPr/>
          <a:lstStyle>
            <a:lvl1pPr>
              <a:defRPr sz="3555"/>
            </a:lvl1pPr>
            <a:lvl2pPr>
              <a:defRPr sz="3111"/>
            </a:lvl2pPr>
            <a:lvl3pPr>
              <a:defRPr sz="2666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714" y="2286477"/>
            <a:ext cx="3276353" cy="4235980"/>
          </a:xfrm>
        </p:spPr>
        <p:txBody>
          <a:bodyPr/>
          <a:lstStyle>
            <a:lvl1pPr marL="0" indent="0">
              <a:buNone/>
              <a:defRPr sz="1777"/>
            </a:lvl1pPr>
            <a:lvl2pPr marL="507903" indent="0">
              <a:buNone/>
              <a:defRPr sz="1555"/>
            </a:lvl2pPr>
            <a:lvl3pPr marL="1015807" indent="0">
              <a:buNone/>
              <a:defRPr sz="1333"/>
            </a:lvl3pPr>
            <a:lvl4pPr marL="1523710" indent="0">
              <a:buNone/>
              <a:defRPr sz="1111"/>
            </a:lvl4pPr>
            <a:lvl5pPr marL="2031614" indent="0">
              <a:buNone/>
              <a:defRPr sz="1111"/>
            </a:lvl5pPr>
            <a:lvl6pPr marL="2539517" indent="0">
              <a:buNone/>
              <a:defRPr sz="1111"/>
            </a:lvl6pPr>
            <a:lvl7pPr marL="3047421" indent="0">
              <a:buNone/>
              <a:defRPr sz="1111"/>
            </a:lvl7pPr>
            <a:lvl8pPr marL="3555324" indent="0">
              <a:buNone/>
              <a:defRPr sz="1111"/>
            </a:lvl8pPr>
            <a:lvl9pPr marL="4063228" indent="0">
              <a:buNone/>
              <a:defRPr sz="111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7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508106"/>
            <a:ext cx="3276353" cy="1778371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8648" y="1097369"/>
            <a:ext cx="5142697" cy="5416267"/>
          </a:xfrm>
        </p:spPr>
        <p:txBody>
          <a:bodyPr anchor="t"/>
          <a:lstStyle>
            <a:lvl1pPr marL="0" indent="0">
              <a:buNone/>
              <a:defRPr sz="3555"/>
            </a:lvl1pPr>
            <a:lvl2pPr marL="507903" indent="0">
              <a:buNone/>
              <a:defRPr sz="3111"/>
            </a:lvl2pPr>
            <a:lvl3pPr marL="1015807" indent="0">
              <a:buNone/>
              <a:defRPr sz="2666"/>
            </a:lvl3pPr>
            <a:lvl4pPr marL="1523710" indent="0">
              <a:buNone/>
              <a:defRPr sz="2222"/>
            </a:lvl4pPr>
            <a:lvl5pPr marL="2031614" indent="0">
              <a:buNone/>
              <a:defRPr sz="2222"/>
            </a:lvl5pPr>
            <a:lvl6pPr marL="2539517" indent="0">
              <a:buNone/>
              <a:defRPr sz="2222"/>
            </a:lvl6pPr>
            <a:lvl7pPr marL="3047421" indent="0">
              <a:buNone/>
              <a:defRPr sz="2222"/>
            </a:lvl7pPr>
            <a:lvl8pPr marL="3555324" indent="0">
              <a:buNone/>
              <a:defRPr sz="2222"/>
            </a:lvl8pPr>
            <a:lvl9pPr marL="4063228" indent="0">
              <a:buNone/>
              <a:defRPr sz="2222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714" y="2286477"/>
            <a:ext cx="3276353" cy="4235980"/>
          </a:xfrm>
        </p:spPr>
        <p:txBody>
          <a:bodyPr/>
          <a:lstStyle>
            <a:lvl1pPr marL="0" indent="0">
              <a:buNone/>
              <a:defRPr sz="1777"/>
            </a:lvl1pPr>
            <a:lvl2pPr marL="507903" indent="0">
              <a:buNone/>
              <a:defRPr sz="1555"/>
            </a:lvl2pPr>
            <a:lvl3pPr marL="1015807" indent="0">
              <a:buNone/>
              <a:defRPr sz="1333"/>
            </a:lvl3pPr>
            <a:lvl4pPr marL="1523710" indent="0">
              <a:buNone/>
              <a:defRPr sz="1111"/>
            </a:lvl4pPr>
            <a:lvl5pPr marL="2031614" indent="0">
              <a:buNone/>
              <a:defRPr sz="1111"/>
            </a:lvl5pPr>
            <a:lvl6pPr marL="2539517" indent="0">
              <a:buNone/>
              <a:defRPr sz="1111"/>
            </a:lvl6pPr>
            <a:lvl7pPr marL="3047421" indent="0">
              <a:buNone/>
              <a:defRPr sz="1111"/>
            </a:lvl7pPr>
            <a:lvl8pPr marL="3555324" indent="0">
              <a:buNone/>
              <a:defRPr sz="1111"/>
            </a:lvl8pPr>
            <a:lvl9pPr marL="4063228" indent="0">
              <a:buNone/>
              <a:defRPr sz="111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391" y="405781"/>
            <a:ext cx="8761631" cy="1473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391" y="2028895"/>
            <a:ext cx="8761631" cy="4835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391" y="7064085"/>
            <a:ext cx="2285643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000CC9-FEDC-4E31-A05C-92BD2461AD4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4975" y="7064085"/>
            <a:ext cx="3428464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379" y="7064085"/>
            <a:ext cx="2285643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D7EC0B-7D73-4490-AE25-7176076389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15807" rtl="0" eaLnBrk="1" latinLnBrk="0" hangingPunct="1">
        <a:lnSpc>
          <a:spcPct val="90000"/>
        </a:lnSpc>
        <a:spcBef>
          <a:spcPct val="0"/>
        </a:spcBef>
        <a:buNone/>
        <a:defRPr sz="4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52" indent="-253952" algn="l" defTabSz="101580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855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2pPr>
      <a:lvl3pPr marL="126975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662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56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46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373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7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180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03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0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1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61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51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421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32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228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E9E0946-3C45-9170-7F53-F6592D6D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"/>
            <a:ext cx="10158413" cy="76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364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1A1AC3A2C2E24CB3EE2632DE76621A" ma:contentTypeVersion="12" ma:contentTypeDescription="Create a new document." ma:contentTypeScope="" ma:versionID="f048a779647ffc8033cdf91d2e57d079">
  <xsd:schema xmlns:xsd="http://www.w3.org/2001/XMLSchema" xmlns:xs="http://www.w3.org/2001/XMLSchema" xmlns:p="http://schemas.microsoft.com/office/2006/metadata/properties" xmlns:ns2="5a2251cd-bd5e-462d-8f0e-b8d48ef43808" xmlns:ns3="8910e2dc-c014-4d18-9b7d-1a8ed286b2f4" xmlns:ns4="6f93e502-110f-4871-9ce7-269640828b9a" targetNamespace="http://schemas.microsoft.com/office/2006/metadata/properties" ma:root="true" ma:fieldsID="6a73b35a254792126e109cad5ea3e933" ns2:_="" ns3:_="" ns4:_="">
    <xsd:import namespace="5a2251cd-bd5e-462d-8f0e-b8d48ef43808"/>
    <xsd:import namespace="8910e2dc-c014-4d18-9b7d-1a8ed286b2f4"/>
    <xsd:import namespace="6f93e502-110f-4871-9ce7-269640828b9a"/>
    <xsd:element name="properties">
      <xsd:complexType>
        <xsd:sequence>
          <xsd:element name="documentManagement">
            <xsd:complexType>
              <xsd:all>
                <xsd:element ref="ns2:DSMClassification" minOccurs="0"/>
                <xsd:element ref="ns3:MediaServiceSearchProperties" minOccurs="0"/>
                <xsd:element ref="ns3:MediaServiceObjectDetectorVersion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4:TaxCatchAll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251cd-bd5e-462d-8f0e-b8d48ef43808" elementFormDefault="qualified">
    <xsd:import namespace="http://schemas.microsoft.com/office/2006/documentManagement/types"/>
    <xsd:import namespace="http://schemas.microsoft.com/office/infopath/2007/PartnerControls"/>
    <xsd:element name="DSMClassification" ma:index="8" nillable="true" ma:displayName="DSMClassification" ma:format="Dropdown" ma:internalName="DSMClassification">
      <xsd:simpleType>
        <xsd:restriction base="dms:Choice">
          <xsd:enumeration value="CONFIDENTIAL"/>
          <xsd:enumeration value="CLASSIFIED PERSONNEL INFORMATION"/>
          <xsd:enumeration value="FOR INTERNAL USE ONLY"/>
          <xsd:enumeration value="PUBLI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0e2dc-c014-4d18-9b7d-1a8ed286b2f4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e" ma:indexed="true" ma:internalName="MediaServiceLocation" ma:readOnly="true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dce5942f-659d-4d15-8bf9-e82e57a63b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3e502-110f-4871-9ce7-269640828b9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8d8b47d-5ce8-4758-b7eb-636f793b1f11}" ma:internalName="TaxCatchAll" ma:showField="CatchAllData" ma:web="6f93e502-110f-4871-9ce7-269640828b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e82cb03-88f0-48bb-a65d-3e95f13147ee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10e2dc-c014-4d18-9b7d-1a8ed286b2f4">
      <Terms xmlns="http://schemas.microsoft.com/office/infopath/2007/PartnerControls"/>
    </lcf76f155ced4ddcb4097134ff3c332f>
    <TaxCatchAll xmlns="6f93e502-110f-4871-9ce7-269640828b9a" xsi:nil="true"/>
    <DSMClassification xmlns="5a2251cd-bd5e-462d-8f0e-b8d48ef43808" xsi:nil="true"/>
  </documentManagement>
</p:properties>
</file>

<file path=customXml/itemProps1.xml><?xml version="1.0" encoding="utf-8"?>
<ds:datastoreItem xmlns:ds="http://schemas.openxmlformats.org/officeDocument/2006/customXml" ds:itemID="{F07A0A33-94C2-4CD9-8DAF-47A6412DE2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251cd-bd5e-462d-8f0e-b8d48ef43808"/>
    <ds:schemaRef ds:uri="8910e2dc-c014-4d18-9b7d-1a8ed286b2f4"/>
    <ds:schemaRef ds:uri="6f93e502-110f-4871-9ce7-269640828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4F134B-817B-40B9-9886-9E7D5CB5894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44D65C3-335D-4027-BDD8-28F438BDE79D}">
  <ds:schemaRefs>
    <ds:schemaRef ds:uri="http://schemas.microsoft.com/office/2006/metadata/properties"/>
    <ds:schemaRef ds:uri="http://schemas.microsoft.com/office/infopath/2007/PartnerControls"/>
    <ds:schemaRef ds:uri="8910e2dc-c014-4d18-9b7d-1a8ed286b2f4"/>
    <ds:schemaRef ds:uri="6f93e502-110f-4871-9ce7-269640828b9a"/>
    <ds:schemaRef ds:uri="5a2251cd-bd5e-462d-8f0e-b8d48ef438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Franka Dreessen</dc:creator>
  <cp:lastModifiedBy>Franka Dreessen</cp:lastModifiedBy>
  <cp:revision>2</cp:revision>
  <dcterms:created xsi:type="dcterms:W3CDTF">2025-10-30T13:08:36Z</dcterms:created>
  <dcterms:modified xsi:type="dcterms:W3CDTF">2025-11-10T10:18:52Z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bba590-c538-4706-95c2-1637ccd09cd0_Enabled">
    <vt:lpwstr>true</vt:lpwstr>
  </property>
  <property fmtid="{D5CDD505-2E9C-101B-9397-08002B2CF9AE}" pid="3" name="MSIP_Label_b0bba590-c538-4706-95c2-1637ccd09cd0_SetDate">
    <vt:lpwstr>2025-10-30T13:10:10Z</vt:lpwstr>
  </property>
  <property fmtid="{D5CDD505-2E9C-101B-9397-08002B2CF9AE}" pid="4" name="MSIP_Label_b0bba590-c538-4706-95c2-1637ccd09cd0_Method">
    <vt:lpwstr>Privileged</vt:lpwstr>
  </property>
  <property fmtid="{D5CDD505-2E9C-101B-9397-08002B2CF9AE}" pid="5" name="MSIP_Label_b0bba590-c538-4706-95c2-1637ccd09cd0_Name">
    <vt:lpwstr>Openbaar</vt:lpwstr>
  </property>
  <property fmtid="{D5CDD505-2E9C-101B-9397-08002B2CF9AE}" pid="6" name="MSIP_Label_b0bba590-c538-4706-95c2-1637ccd09cd0_SiteId">
    <vt:lpwstr>5f1fdcf6-8284-4f6e-9c31-3a9b296309bd</vt:lpwstr>
  </property>
  <property fmtid="{D5CDD505-2E9C-101B-9397-08002B2CF9AE}" pid="7" name="MSIP_Label_b0bba590-c538-4706-95c2-1637ccd09cd0_ActionId">
    <vt:lpwstr>6a566c96-a42c-415c-9278-709954c96ed4</vt:lpwstr>
  </property>
  <property fmtid="{D5CDD505-2E9C-101B-9397-08002B2CF9AE}" pid="8" name="MSIP_Label_b0bba590-c538-4706-95c2-1637ccd09cd0_ContentBits">
    <vt:lpwstr>0</vt:lpwstr>
  </property>
  <property fmtid="{D5CDD505-2E9C-101B-9397-08002B2CF9AE}" pid="9" name="MSIP_Label_b0bba590-c538-4706-95c2-1637ccd09cd0_Tag">
    <vt:lpwstr>10, 0, 1, 1</vt:lpwstr>
  </property>
  <property fmtid="{D5CDD505-2E9C-101B-9397-08002B2CF9AE}" pid="10" name="ClassificationContentMarkingHeaderLocations">
    <vt:lpwstr>Kantoorthema:8</vt:lpwstr>
  </property>
  <property fmtid="{D5CDD505-2E9C-101B-9397-08002B2CF9AE}" pid="11" name="ClassificationContentMarkingHeaderText">
    <vt:lpwstr>Intern gebruik</vt:lpwstr>
  </property>
  <property fmtid="{D5CDD505-2E9C-101B-9397-08002B2CF9AE}" pid="12" name="MSIP_Label_427c7fcf-e564-4dac-9949-1b7226309f18_Enabled">
    <vt:lpwstr>true</vt:lpwstr>
  </property>
  <property fmtid="{D5CDD505-2E9C-101B-9397-08002B2CF9AE}" pid="13" name="MSIP_Label_427c7fcf-e564-4dac-9949-1b7226309f18_ActionId">
    <vt:lpwstr>d0d41d67-c4a3-43b7-9770-5222cd965f88</vt:lpwstr>
  </property>
  <property fmtid="{D5CDD505-2E9C-101B-9397-08002B2CF9AE}" pid="14" name="ContentTypeId">
    <vt:lpwstr>0x0101005C1A1AC3A2C2E24CB3EE2632DE76621A</vt:lpwstr>
  </property>
  <property fmtid="{D5CDD505-2E9C-101B-9397-08002B2CF9AE}" pid="15" name="MSIP_Label_427c7fcf-e564-4dac-9949-1b7226309f18_SiteId">
    <vt:lpwstr>5f1fdcf6-8284-4f6e-9c31-3a9b296309bd</vt:lpwstr>
  </property>
  <property fmtid="{D5CDD505-2E9C-101B-9397-08002B2CF9AE}" pid="16" name="MSIP_Label_427c7fcf-e564-4dac-9949-1b7226309f18_Method">
    <vt:lpwstr>Standard</vt:lpwstr>
  </property>
  <property fmtid="{D5CDD505-2E9C-101B-9397-08002B2CF9AE}" pid="17" name="MSIP_Label_427c7fcf-e564-4dac-9949-1b7226309f18_SetDate">
    <vt:lpwstr>2025-10-30T13:09:28Z</vt:lpwstr>
  </property>
  <property fmtid="{D5CDD505-2E9C-101B-9397-08002B2CF9AE}" pid="18" name="MSIP_Label_427c7fcf-e564-4dac-9949-1b7226309f18_ContentBits">
    <vt:lpwstr>1</vt:lpwstr>
  </property>
  <property fmtid="{D5CDD505-2E9C-101B-9397-08002B2CF9AE}" pid="19" name="MSIP_Label_427c7fcf-e564-4dac-9949-1b7226309f18_Name">
    <vt:lpwstr>Intern gebruik</vt:lpwstr>
  </property>
  <property fmtid="{D5CDD505-2E9C-101B-9397-08002B2CF9AE}" pid="20" name="MSIP_Label_427c7fcf-e564-4dac-9949-1b7226309f18_Tag">
    <vt:lpwstr>10, 3, 0, 1</vt:lpwstr>
  </property>
  <property fmtid="{D5CDD505-2E9C-101B-9397-08002B2CF9AE}" pid="21" name="MediaServiceImageTags">
    <vt:lpwstr/>
  </property>
</Properties>
</file>