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3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a Dreessen" userId="370736af-1294-4918-a0ac-f413dedc80ac" providerId="ADAL" clId="{B4B1DF2E-6B99-47F3-8F90-6FDA96A580A3}"/>
    <pc:docChg chg="custSel mod modSld">
      <pc:chgData name="Franka Dreessen" userId="370736af-1294-4918-a0ac-f413dedc80ac" providerId="ADAL" clId="{B4B1DF2E-6B99-47F3-8F90-6FDA96A580A3}" dt="2026-08-04T10:47:16.069" v="5" actId="33475"/>
      <pc:docMkLst>
        <pc:docMk/>
      </pc:docMkLst>
      <pc:sldChg chg="addSp delSp modSp mod">
        <pc:chgData name="Franka Dreessen" userId="370736af-1294-4918-a0ac-f413dedc80ac" providerId="ADAL" clId="{B4B1DF2E-6B99-47F3-8F90-6FDA96A580A3}" dt="2026-08-04T10:47:10.386" v="3" actId="478"/>
        <pc:sldMkLst>
          <pc:docMk/>
          <pc:sldMk cId="3896139218" sldId="256"/>
        </pc:sldMkLst>
        <pc:picChg chg="del">
          <ac:chgData name="Franka Dreessen" userId="370736af-1294-4918-a0ac-f413dedc80ac" providerId="ADAL" clId="{B4B1DF2E-6B99-47F3-8F90-6FDA96A580A3}" dt="2026-08-04T10:47:10.386" v="3" actId="478"/>
          <ac:picMkLst>
            <pc:docMk/>
            <pc:sldMk cId="3896139218" sldId="256"/>
            <ac:picMk id="11" creationId="{191EC586-16A0-C40D-EF83-F228C62ADAA0}"/>
          </ac:picMkLst>
        </pc:picChg>
        <pc:picChg chg="add mod ord">
          <ac:chgData name="Franka Dreessen" userId="370736af-1294-4918-a0ac-f413dedc80ac" providerId="ADAL" clId="{B4B1DF2E-6B99-47F3-8F90-6FDA96A580A3}" dt="2026-08-04T10:47:09.367" v="2" actId="171"/>
          <ac:picMkLst>
            <pc:docMk/>
            <pc:sldMk cId="3896139218" sldId="256"/>
            <ac:picMk id="13" creationId="{5A3544E0-C66C-B89A-E291-7420196B761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14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12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5A3544E0-C66C-B89A-E291-7420196B7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392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Franka Dreessen</dc:creator>
  <cp:lastModifiedBy>Franka Dreessen</cp:lastModifiedBy>
  <cp:revision>2</cp:revision>
  <dcterms:created xsi:type="dcterms:W3CDTF">2026-08-04T10:42:58Z</dcterms:created>
  <dcterms:modified xsi:type="dcterms:W3CDTF">2026-08-04T10:47:17Z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bba590-c538-4706-95c2-1637ccd09cd0_Enabled">
    <vt:lpwstr>true</vt:lpwstr>
  </property>
  <property fmtid="{D5CDD505-2E9C-101B-9397-08002B2CF9AE}" pid="3" name="MSIP_Label_b0bba590-c538-4706-95c2-1637ccd09cd0_SetDate">
    <vt:lpwstr>2026-08-04T10:47:16Z</vt:lpwstr>
  </property>
  <property fmtid="{D5CDD505-2E9C-101B-9397-08002B2CF9AE}" pid="4" name="MSIP_Label_b0bba590-c538-4706-95c2-1637ccd09cd0_Method">
    <vt:lpwstr>Privileged</vt:lpwstr>
  </property>
  <property fmtid="{D5CDD505-2E9C-101B-9397-08002B2CF9AE}" pid="5" name="MSIP_Label_b0bba590-c538-4706-95c2-1637ccd09cd0_Name">
    <vt:lpwstr>Openbaar</vt:lpwstr>
  </property>
  <property fmtid="{D5CDD505-2E9C-101B-9397-08002B2CF9AE}" pid="6" name="MSIP_Label_b0bba590-c538-4706-95c2-1637ccd09cd0_SiteId">
    <vt:lpwstr>5f1fdcf6-8284-4f6e-9c31-3a9b296309bd</vt:lpwstr>
  </property>
  <property fmtid="{D5CDD505-2E9C-101B-9397-08002B2CF9AE}" pid="7" name="MSIP_Label_b0bba590-c538-4706-95c2-1637ccd09cd0_ActionId">
    <vt:lpwstr>8d345854-12dd-4101-8d9e-96f72666219d</vt:lpwstr>
  </property>
  <property fmtid="{D5CDD505-2E9C-101B-9397-08002B2CF9AE}" pid="8" name="MSIP_Label_b0bba590-c538-4706-95c2-1637ccd09cd0_ContentBits">
    <vt:lpwstr>0</vt:lpwstr>
  </property>
  <property fmtid="{D5CDD505-2E9C-101B-9397-08002B2CF9AE}" pid="9" name="MSIP_Label_b0bba590-c538-4706-95c2-1637ccd09cd0_Tag">
    <vt:lpwstr>10, 0, 1, 1</vt:lpwstr>
  </property>
</Properties>
</file>