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73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ka Dreessen" userId="370736af-1294-4918-a0ac-f413dedc80ac" providerId="ADAL" clId="{B4B1DF2E-6B99-47F3-8F90-6FDA96A580A3}"/>
    <pc:docChg chg="custSel modSld modMainMaster">
      <pc:chgData name="Franka Dreessen" userId="370736af-1294-4918-a0ac-f413dedc80ac" providerId="ADAL" clId="{B4B1DF2E-6B99-47F3-8F90-6FDA96A580A3}" dt="2026-08-04T10:46:51.851" v="11" actId="1076"/>
      <pc:docMkLst>
        <pc:docMk/>
      </pc:docMkLst>
      <pc:sldChg chg="addSp delSp modSp mod">
        <pc:chgData name="Franka Dreessen" userId="370736af-1294-4918-a0ac-f413dedc80ac" providerId="ADAL" clId="{B4B1DF2E-6B99-47F3-8F90-6FDA96A580A3}" dt="2026-08-04T10:46:51.851" v="11" actId="1076"/>
        <pc:sldMkLst>
          <pc:docMk/>
          <pc:sldMk cId="3896139218" sldId="256"/>
        </pc:sldMkLst>
        <pc:picChg chg="del">
          <ac:chgData name="Franka Dreessen" userId="370736af-1294-4918-a0ac-f413dedc80ac" providerId="ADAL" clId="{B4B1DF2E-6B99-47F3-8F90-6FDA96A580A3}" dt="2026-08-04T10:45:47.554" v="3" actId="478"/>
          <ac:picMkLst>
            <pc:docMk/>
            <pc:sldMk cId="3896139218" sldId="256"/>
            <ac:picMk id="7" creationId="{A5F1FF19-9794-A1C5-BAD7-594BB04D6C64}"/>
          </ac:picMkLst>
        </pc:picChg>
        <pc:picChg chg="add del mod">
          <ac:chgData name="Franka Dreessen" userId="370736af-1294-4918-a0ac-f413dedc80ac" providerId="ADAL" clId="{B4B1DF2E-6B99-47F3-8F90-6FDA96A580A3}" dt="2026-08-04T10:46:49.354" v="10" actId="478"/>
          <ac:picMkLst>
            <pc:docMk/>
            <pc:sldMk cId="3896139218" sldId="256"/>
            <ac:picMk id="9" creationId="{3E432714-CF1C-15FE-32DE-1635343A5F99}"/>
          </ac:picMkLst>
        </pc:picChg>
        <pc:picChg chg="add mod">
          <ac:chgData name="Franka Dreessen" userId="370736af-1294-4918-a0ac-f413dedc80ac" providerId="ADAL" clId="{B4B1DF2E-6B99-47F3-8F90-6FDA96A580A3}" dt="2026-08-04T10:46:51.851" v="11" actId="1076"/>
          <ac:picMkLst>
            <pc:docMk/>
            <pc:sldMk cId="3896139218" sldId="256"/>
            <ac:picMk id="11" creationId="{191EC586-16A0-C40D-EF83-F228C62ADAA0}"/>
          </ac:picMkLst>
        </pc:picChg>
      </pc:sldChg>
      <pc:sldMasterChg chg="delSp mod modSldLayout">
        <pc:chgData name="Franka Dreessen" userId="370736af-1294-4918-a0ac-f413dedc80ac" providerId="ADAL" clId="{B4B1DF2E-6B99-47F3-8F90-6FDA96A580A3}" dt="2026-08-04T10:46:13.158" v="6" actId="478"/>
        <pc:sldMasterMkLst>
          <pc:docMk/>
          <pc:sldMasterMk cId="1800126039" sldId="2147483660"/>
        </pc:sldMasterMkLst>
        <pc:spChg chg="del">
          <ac:chgData name="Franka Dreessen" userId="370736af-1294-4918-a0ac-f413dedc80ac" providerId="ADAL" clId="{B4B1DF2E-6B99-47F3-8F90-6FDA96A580A3}" dt="2026-08-04T10:46:13.158" v="6" actId="478"/>
          <ac:spMkLst>
            <pc:docMk/>
            <pc:sldMasterMk cId="1800126039" sldId="2147483660"/>
            <ac:spMk id="2" creationId="{00000000-0000-0000-0000-000000000000}"/>
          </ac:spMkLst>
        </pc:spChg>
        <pc:spChg chg="del">
          <ac:chgData name="Franka Dreessen" userId="370736af-1294-4918-a0ac-f413dedc80ac" providerId="ADAL" clId="{B4B1DF2E-6B99-47F3-8F90-6FDA96A580A3}" dt="2026-08-04T10:46:13.158" v="6" actId="478"/>
          <ac:spMkLst>
            <pc:docMk/>
            <pc:sldMasterMk cId="1800126039" sldId="2147483660"/>
            <ac:spMk id="3" creationId="{00000000-0000-0000-0000-000000000000}"/>
          </ac:spMkLst>
        </pc:spChg>
        <pc:spChg chg="del">
          <ac:chgData name="Franka Dreessen" userId="370736af-1294-4918-a0ac-f413dedc80ac" providerId="ADAL" clId="{B4B1DF2E-6B99-47F3-8F90-6FDA96A580A3}" dt="2026-08-04T10:46:13.158" v="6" actId="478"/>
          <ac:spMkLst>
            <pc:docMk/>
            <pc:sldMasterMk cId="1800126039" sldId="2147483660"/>
            <ac:spMk id="4" creationId="{00000000-0000-0000-0000-000000000000}"/>
          </ac:spMkLst>
        </pc:spChg>
        <pc:spChg chg="del">
          <ac:chgData name="Franka Dreessen" userId="370736af-1294-4918-a0ac-f413dedc80ac" providerId="ADAL" clId="{B4B1DF2E-6B99-47F3-8F90-6FDA96A580A3}" dt="2026-08-04T10:46:13.158" v="6" actId="478"/>
          <ac:spMkLst>
            <pc:docMk/>
            <pc:sldMasterMk cId="1800126039" sldId="2147483660"/>
            <ac:spMk id="5" creationId="{00000000-0000-0000-0000-000000000000}"/>
          </ac:spMkLst>
        </pc:spChg>
        <pc:spChg chg="del">
          <ac:chgData name="Franka Dreessen" userId="370736af-1294-4918-a0ac-f413dedc80ac" providerId="ADAL" clId="{B4B1DF2E-6B99-47F3-8F90-6FDA96A580A3}" dt="2026-08-04T10:46:13.158" v="6" actId="478"/>
          <ac:spMkLst>
            <pc:docMk/>
            <pc:sldMasterMk cId="1800126039" sldId="2147483660"/>
            <ac:spMk id="6" creationId="{00000000-0000-0000-0000-000000000000}"/>
          </ac:spMkLst>
        </pc:spChg>
        <pc:spChg chg="del">
          <ac:chgData name="Franka Dreessen" userId="370736af-1294-4918-a0ac-f413dedc80ac" providerId="ADAL" clId="{B4B1DF2E-6B99-47F3-8F90-6FDA96A580A3}" dt="2026-08-04T10:46:13.158" v="6" actId="478"/>
          <ac:spMkLst>
            <pc:docMk/>
            <pc:sldMasterMk cId="1800126039" sldId="2147483660"/>
            <ac:spMk id="8" creationId="{69508BDE-E4F0-8105-ECBA-F5DD725DA2B3}"/>
          </ac:spMkLst>
        </pc:spChg>
        <pc:sldLayoutChg chg="delSp mod">
          <pc:chgData name="Franka Dreessen" userId="370736af-1294-4918-a0ac-f413dedc80ac" providerId="ADAL" clId="{B4B1DF2E-6B99-47F3-8F90-6FDA96A580A3}" dt="2026-08-04T10:45:59.886" v="5" actId="478"/>
          <pc:sldLayoutMkLst>
            <pc:docMk/>
            <pc:sldMasterMk cId="1800126039" sldId="2147483660"/>
            <pc:sldLayoutMk cId="3098141228" sldId="2147483667"/>
          </pc:sldLayoutMkLst>
          <pc:spChg chg="del">
            <ac:chgData name="Franka Dreessen" userId="370736af-1294-4918-a0ac-f413dedc80ac" providerId="ADAL" clId="{B4B1DF2E-6B99-47F3-8F90-6FDA96A580A3}" dt="2026-08-04T10:45:59.886" v="5" actId="478"/>
            <ac:spMkLst>
              <pc:docMk/>
              <pc:sldMasterMk cId="1800126039" sldId="2147483660"/>
              <pc:sldLayoutMk cId="3098141228" sldId="2147483667"/>
              <ac:spMk id="2" creationId="{00000000-0000-0000-0000-000000000000}"/>
            </ac:spMkLst>
          </pc:spChg>
          <pc:spChg chg="del">
            <ac:chgData name="Franka Dreessen" userId="370736af-1294-4918-a0ac-f413dedc80ac" providerId="ADAL" clId="{B4B1DF2E-6B99-47F3-8F90-6FDA96A580A3}" dt="2026-08-04T10:45:59.886" v="5" actId="478"/>
            <ac:spMkLst>
              <pc:docMk/>
              <pc:sldMasterMk cId="1800126039" sldId="2147483660"/>
              <pc:sldLayoutMk cId="3098141228" sldId="2147483667"/>
              <ac:spMk id="3" creationId="{00000000-0000-0000-0000-000000000000}"/>
            </ac:spMkLst>
          </pc:spChg>
          <pc:spChg chg="del">
            <ac:chgData name="Franka Dreessen" userId="370736af-1294-4918-a0ac-f413dedc80ac" providerId="ADAL" clId="{B4B1DF2E-6B99-47F3-8F90-6FDA96A580A3}" dt="2026-08-04T10:45:59.886" v="5" actId="478"/>
            <ac:spMkLst>
              <pc:docMk/>
              <pc:sldMasterMk cId="1800126039" sldId="2147483660"/>
              <pc:sldLayoutMk cId="3098141228" sldId="2147483667"/>
              <ac:spMk id="4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8141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0126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191EC586-16A0-C40D-EF83-F228C62AD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13921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Diavoorstelling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3" baseType="lpstr">
      <vt:lpstr>Arial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Franka Dreessen</dc:creator>
  <cp:lastModifiedBy>Franka Dreessen</cp:lastModifiedBy>
  <cp:revision>1</cp:revision>
  <dcterms:created xsi:type="dcterms:W3CDTF">2026-08-04T10:42:58Z</dcterms:created>
  <dcterms:modified xsi:type="dcterms:W3CDTF">2026-08-04T10:46:52Z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27c7fcf-e564-4dac-9949-1b7226309f18_Enabled">
    <vt:lpwstr>true</vt:lpwstr>
  </property>
  <property fmtid="{D5CDD505-2E9C-101B-9397-08002B2CF9AE}" pid="3" name="MSIP_Label_427c7fcf-e564-4dac-9949-1b7226309f18_SetDate">
    <vt:lpwstr>2026-08-04T10:45:13Z</vt:lpwstr>
  </property>
  <property fmtid="{D5CDD505-2E9C-101B-9397-08002B2CF9AE}" pid="4" name="MSIP_Label_427c7fcf-e564-4dac-9949-1b7226309f18_Method">
    <vt:lpwstr>Standard</vt:lpwstr>
  </property>
  <property fmtid="{D5CDD505-2E9C-101B-9397-08002B2CF9AE}" pid="5" name="MSIP_Label_427c7fcf-e564-4dac-9949-1b7226309f18_Name">
    <vt:lpwstr>Intern gebruik</vt:lpwstr>
  </property>
  <property fmtid="{D5CDD505-2E9C-101B-9397-08002B2CF9AE}" pid="6" name="MSIP_Label_427c7fcf-e564-4dac-9949-1b7226309f18_SiteId">
    <vt:lpwstr>5f1fdcf6-8284-4f6e-9c31-3a9b296309bd</vt:lpwstr>
  </property>
  <property fmtid="{D5CDD505-2E9C-101B-9397-08002B2CF9AE}" pid="7" name="MSIP_Label_427c7fcf-e564-4dac-9949-1b7226309f18_ActionId">
    <vt:lpwstr>e5474fe9-8b82-4742-99d8-44d9dd0c559e</vt:lpwstr>
  </property>
  <property fmtid="{D5CDD505-2E9C-101B-9397-08002B2CF9AE}" pid="8" name="MSIP_Label_427c7fcf-e564-4dac-9949-1b7226309f18_ContentBits">
    <vt:lpwstr>1</vt:lpwstr>
  </property>
  <property fmtid="{D5CDD505-2E9C-101B-9397-08002B2CF9AE}" pid="9" name="MSIP_Label_427c7fcf-e564-4dac-9949-1b7226309f18_Tag">
    <vt:lpwstr>10, 3, 0, 1</vt:lpwstr>
  </property>
  <property fmtid="{D5CDD505-2E9C-101B-9397-08002B2CF9AE}" pid="10" name="ClassificationContentMarkingHeaderLocations">
    <vt:lpwstr>Kantoorthema:8</vt:lpwstr>
  </property>
  <property fmtid="{D5CDD505-2E9C-101B-9397-08002B2CF9AE}" pid="11" name="ClassificationContentMarkingHeaderText">
    <vt:lpwstr>Intern gebruik</vt:lpwstr>
  </property>
</Properties>
</file>